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Heavy" charset="1" panose="00000A00000000000000"/>
      <p:regular r:id="rId17"/>
    </p:embeddedFont>
    <p:embeddedFont>
      <p:font typeface="Open Sauce Light" charset="1" panose="00000400000000000000"/>
      <p:regular r:id="rId18"/>
    </p:embeddedFont>
    <p:embeddedFont>
      <p:font typeface="League Spartan" charset="1" panose="00000800000000000000"/>
      <p:regular r:id="rId19"/>
    </p:embeddedFont>
    <p:embeddedFont>
      <p:font typeface="Lora" charset="1" panose="00000500000000000000"/>
      <p:regular r:id="rId20"/>
    </p:embeddedFont>
    <p:embeddedFont>
      <p:font typeface="Open Sauce Medium" charset="1" panose="00000600000000000000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https://github.com/VarunNarayanJain12/AI_Cheat_Detection.git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170918" y="8629795"/>
            <a:ext cx="9768024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5781" y="1833512"/>
            <a:ext cx="8399900" cy="6796283"/>
          </a:xfrm>
          <a:custGeom>
            <a:avLst/>
            <a:gdLst/>
            <a:ahLst/>
            <a:cxnLst/>
            <a:rect r="r" b="b" t="t" l="l"/>
            <a:pathLst>
              <a:path h="6796283" w="8399900">
                <a:moveTo>
                  <a:pt x="0" y="0"/>
                </a:moveTo>
                <a:lnTo>
                  <a:pt x="8399901" y="0"/>
                </a:lnTo>
                <a:lnTo>
                  <a:pt x="8399901" y="6796283"/>
                </a:lnTo>
                <a:lnTo>
                  <a:pt x="0" y="6796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3858" y="3257377"/>
            <a:ext cx="8744142" cy="256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b="true" sz="740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EXAMGUARD </a:t>
            </a:r>
            <a:r>
              <a:rPr lang="en-US" b="true" sz="7405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43858" y="5897214"/>
            <a:ext cx="5079971" cy="33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1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Ensuring Integrity in Online &amp; Offline Exams</a:t>
            </a:r>
          </a:p>
        </p:txBody>
      </p:sp>
      <p:sp>
        <p:nvSpPr>
          <p:cNvPr name="AutoShape 6" id="6"/>
          <p:cNvSpPr/>
          <p:nvPr/>
        </p:nvSpPr>
        <p:spPr>
          <a:xfrm rot="-5400000">
            <a:off x="13683727" y="401782"/>
            <a:ext cx="6492240" cy="0"/>
          </a:xfrm>
          <a:prstGeom prst="line">
            <a:avLst/>
          </a:prstGeom>
          <a:ln cap="flat" w="38100">
            <a:solidFill>
              <a:srgbClr val="09659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736544" y="250035"/>
            <a:ext cx="6492240" cy="0"/>
          </a:xfrm>
          <a:prstGeom prst="line">
            <a:avLst/>
          </a:prstGeom>
          <a:ln cap="flat" w="47625">
            <a:solidFill>
              <a:srgbClr val="0965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353048" y="8200762"/>
            <a:ext cx="12232800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87906" y="2776270"/>
            <a:ext cx="7980595" cy="5586416"/>
          </a:xfrm>
          <a:custGeom>
            <a:avLst/>
            <a:gdLst/>
            <a:ahLst/>
            <a:cxnLst/>
            <a:rect r="r" b="b" t="t" l="l"/>
            <a:pathLst>
              <a:path h="5586416" w="7980595">
                <a:moveTo>
                  <a:pt x="0" y="0"/>
                </a:moveTo>
                <a:lnTo>
                  <a:pt x="7980595" y="0"/>
                </a:lnTo>
                <a:lnTo>
                  <a:pt x="7980595" y="5586417"/>
                </a:lnTo>
                <a:lnTo>
                  <a:pt x="0" y="5586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82338" y="2263129"/>
            <a:ext cx="6870799" cy="135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0"/>
              </a:lnSpc>
            </a:pPr>
            <a:r>
              <a:rPr lang="en-US" b="true" sz="789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CONTACT</a:t>
            </a:r>
            <a:r>
              <a:rPr lang="en-US" b="true" sz="7893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6863" y="4280071"/>
            <a:ext cx="3796718" cy="34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051" b="true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Visit us 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06863" y="4795570"/>
            <a:ext cx="3110875" cy="34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051" u="sng">
                <a:solidFill>
                  <a:srgbClr val="052B42"/>
                </a:solidFill>
                <a:latin typeface="Open Sauce Light"/>
                <a:ea typeface="Open Sauce Light"/>
                <a:cs typeface="Open Sauce Light"/>
                <a:sym typeface="Open Sauce Light"/>
                <a:hlinkClick r:id="rId4" tooltip="https://github.com/VarunNarayanJain12/AI_Cheat_Detection.git"/>
              </a:rPr>
              <a:t>Github Repository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22745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76665" y="6097294"/>
            <a:ext cx="613466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PATH FINDERS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55580"/>
          </a:xfrm>
          <a:custGeom>
            <a:avLst/>
            <a:gdLst/>
            <a:ahLst/>
            <a:cxnLst/>
            <a:rect r="r" b="b" t="t" l="l"/>
            <a:pathLst>
              <a:path h="10355580" w="18288000">
                <a:moveTo>
                  <a:pt x="0" y="0"/>
                </a:moveTo>
                <a:lnTo>
                  <a:pt x="18288000" y="0"/>
                </a:lnTo>
                <a:lnTo>
                  <a:pt x="18288000" y="10355580"/>
                </a:lnTo>
                <a:lnTo>
                  <a:pt x="0" y="1035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29193"/>
            <a:ext cx="11085314" cy="8535575"/>
          </a:xfrm>
          <a:custGeom>
            <a:avLst/>
            <a:gdLst/>
            <a:ahLst/>
            <a:cxnLst/>
            <a:rect r="r" b="b" t="t" l="l"/>
            <a:pathLst>
              <a:path h="8535575" w="11085314">
                <a:moveTo>
                  <a:pt x="0" y="0"/>
                </a:moveTo>
                <a:lnTo>
                  <a:pt x="11085314" y="0"/>
                </a:lnTo>
                <a:lnTo>
                  <a:pt x="11085314" y="8535576"/>
                </a:lnTo>
                <a:lnTo>
                  <a:pt x="0" y="8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8" t="-23199" r="-7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5314" y="0"/>
            <a:ext cx="7202686" cy="10287000"/>
          </a:xfrm>
          <a:custGeom>
            <a:avLst/>
            <a:gdLst/>
            <a:ahLst/>
            <a:cxnLst/>
            <a:rect r="r" b="b" t="t" l="l"/>
            <a:pathLst>
              <a:path h="10287000" w="7202686">
                <a:moveTo>
                  <a:pt x="0" y="0"/>
                </a:moveTo>
                <a:lnTo>
                  <a:pt x="7202686" y="0"/>
                </a:lnTo>
                <a:lnTo>
                  <a:pt x="72026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183" t="0" r="-5718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0492" y="706437"/>
            <a:ext cx="8924330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“H</a:t>
            </a:r>
            <a:r>
              <a:rPr lang="en-US" b="true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ow Our AI Exam Monitoring Works”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91402"/>
            <a:ext cx="10419319" cy="8625623"/>
          </a:xfrm>
          <a:custGeom>
            <a:avLst/>
            <a:gdLst/>
            <a:ahLst/>
            <a:cxnLst/>
            <a:rect r="r" b="b" t="t" l="l"/>
            <a:pathLst>
              <a:path h="8625623" w="10419319">
                <a:moveTo>
                  <a:pt x="0" y="0"/>
                </a:moveTo>
                <a:lnTo>
                  <a:pt x="10419319" y="0"/>
                </a:lnTo>
                <a:lnTo>
                  <a:pt x="10419319" y="8625622"/>
                </a:lnTo>
                <a:lnTo>
                  <a:pt x="0" y="862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0" t="-20622" r="-6069" b="-25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5066" y="0"/>
            <a:ext cx="8002934" cy="10287000"/>
          </a:xfrm>
          <a:custGeom>
            <a:avLst/>
            <a:gdLst/>
            <a:ahLst/>
            <a:cxnLst/>
            <a:rect r="r" b="b" t="t" l="l"/>
            <a:pathLst>
              <a:path h="10287000" w="8002934">
                <a:moveTo>
                  <a:pt x="0" y="0"/>
                </a:moveTo>
                <a:lnTo>
                  <a:pt x="8002934" y="0"/>
                </a:lnTo>
                <a:lnTo>
                  <a:pt x="80029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78" t="0" r="-2989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961" y="860865"/>
            <a:ext cx="9271397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Advanced AI Features for Exam Security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238" y="1812412"/>
            <a:ext cx="18884243" cy="8621133"/>
          </a:xfrm>
          <a:custGeom>
            <a:avLst/>
            <a:gdLst/>
            <a:ahLst/>
            <a:cxnLst/>
            <a:rect r="r" b="b" t="t" l="l"/>
            <a:pathLst>
              <a:path h="8621133" w="18884243">
                <a:moveTo>
                  <a:pt x="0" y="0"/>
                </a:moveTo>
                <a:lnTo>
                  <a:pt x="18884243" y="0"/>
                </a:lnTo>
                <a:lnTo>
                  <a:pt x="18884243" y="8621132"/>
                </a:lnTo>
                <a:lnTo>
                  <a:pt x="0" y="86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02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5850" y="412750"/>
            <a:ext cx="13630783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Online</a:t>
            </a:r>
            <a:r>
              <a:rPr lang="en-US" b="true" sz="4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Exam Monitoring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4804" y="1245820"/>
            <a:ext cx="5012876" cy="4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259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"AI-B</a:t>
            </a:r>
            <a:r>
              <a:rPr lang="en-US" sz="259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ased Online Exam Security"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05471" cy="10287000"/>
          </a:xfrm>
          <a:custGeom>
            <a:avLst/>
            <a:gdLst/>
            <a:ahLst/>
            <a:cxnLst/>
            <a:rect r="r" b="b" t="t" l="l"/>
            <a:pathLst>
              <a:path h="10287000" w="18405471">
                <a:moveTo>
                  <a:pt x="0" y="0"/>
                </a:moveTo>
                <a:lnTo>
                  <a:pt x="18405471" y="0"/>
                </a:lnTo>
                <a:lnTo>
                  <a:pt x="18405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5" t="0" r="-1137" b="-58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0650"/>
            <a:ext cx="18390890" cy="10367864"/>
          </a:xfrm>
          <a:custGeom>
            <a:avLst/>
            <a:gdLst/>
            <a:ahLst/>
            <a:cxnLst/>
            <a:rect r="r" b="b" t="t" l="l"/>
            <a:pathLst>
              <a:path h="10367864" w="18390890">
                <a:moveTo>
                  <a:pt x="0" y="0"/>
                </a:moveTo>
                <a:lnTo>
                  <a:pt x="18390890" y="0"/>
                </a:lnTo>
                <a:lnTo>
                  <a:pt x="18390890" y="10367864"/>
                </a:lnTo>
                <a:lnTo>
                  <a:pt x="0" y="1036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51345"/>
          </a:xfrm>
          <a:custGeom>
            <a:avLst/>
            <a:gdLst/>
            <a:ahLst/>
            <a:cxnLst/>
            <a:rect r="r" b="b" t="t" l="l"/>
            <a:pathLst>
              <a:path h="10351345" w="18288000">
                <a:moveTo>
                  <a:pt x="0" y="0"/>
                </a:moveTo>
                <a:lnTo>
                  <a:pt x="18288000" y="0"/>
                </a:lnTo>
                <a:lnTo>
                  <a:pt x="18288000" y="10351345"/>
                </a:lnTo>
                <a:lnTo>
                  <a:pt x="0" y="1035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69515"/>
            <a:ext cx="10924769" cy="8344730"/>
          </a:xfrm>
          <a:custGeom>
            <a:avLst/>
            <a:gdLst/>
            <a:ahLst/>
            <a:cxnLst/>
            <a:rect r="r" b="b" t="t" l="l"/>
            <a:pathLst>
              <a:path h="8344730" w="10924769">
                <a:moveTo>
                  <a:pt x="0" y="0"/>
                </a:moveTo>
                <a:lnTo>
                  <a:pt x="10924769" y="0"/>
                </a:lnTo>
                <a:lnTo>
                  <a:pt x="10924769" y="8344730"/>
                </a:lnTo>
                <a:lnTo>
                  <a:pt x="0" y="834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33" r="-53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4769" y="0"/>
            <a:ext cx="7535486" cy="10415624"/>
          </a:xfrm>
          <a:custGeom>
            <a:avLst/>
            <a:gdLst/>
            <a:ahLst/>
            <a:cxnLst/>
            <a:rect r="r" b="b" t="t" l="l"/>
            <a:pathLst>
              <a:path h="10415624" w="7535486">
                <a:moveTo>
                  <a:pt x="0" y="0"/>
                </a:moveTo>
                <a:lnTo>
                  <a:pt x="7535486" y="0"/>
                </a:lnTo>
                <a:lnTo>
                  <a:pt x="7535486" y="10415624"/>
                </a:lnTo>
                <a:lnTo>
                  <a:pt x="0" y="104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8" t="0" r="-52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3602" y="264192"/>
            <a:ext cx="8629288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</a:t>
            </a:r>
            <a:r>
              <a:rPr lang="en-US" b="true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ure Enhancements &amp; Scalability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092" y="981075"/>
            <a:ext cx="7714308" cy="4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"Fut</a:t>
            </a:r>
            <a:r>
              <a:rPr lang="en-US" sz="25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ure Roadmap: Scaling AI in Education Security"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DAGjtbgwejU</dc:identifier>
  <dcterms:modified xsi:type="dcterms:W3CDTF">2011-08-01T06:04:30Z</dcterms:modified>
  <cp:revision>1</cp:revision>
  <dc:title>Your paragraph text</dc:title>
</cp:coreProperties>
</file>